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87" r:id="rId5"/>
    <p:sldId id="292" r:id="rId6"/>
    <p:sldId id="288" r:id="rId7"/>
    <p:sldId id="290" r:id="rId8"/>
    <p:sldId id="266" r:id="rId9"/>
    <p:sldId id="291" r:id="rId10"/>
    <p:sldId id="293" r:id="rId11"/>
    <p:sldId id="294" r:id="rId12"/>
    <p:sldId id="295" r:id="rId13"/>
    <p:sldId id="298" r:id="rId14"/>
    <p:sldId id="297" r:id="rId15"/>
    <p:sldId id="301" r:id="rId16"/>
    <p:sldId id="302" r:id="rId17"/>
    <p:sldId id="303" r:id="rId18"/>
    <p:sldId id="300" r:id="rId19"/>
    <p:sldId id="304" r:id="rId20"/>
    <p:sldId id="305" r:id="rId21"/>
    <p:sldId id="306" r:id="rId22"/>
    <p:sldId id="307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387"/>
    <a:srgbClr val="D3E1D4"/>
    <a:srgbClr val="C9EDC7"/>
    <a:srgbClr val="F8E00E"/>
    <a:srgbClr val="FDDE45"/>
    <a:srgbClr val="FBCE01"/>
    <a:srgbClr val="FCFBF7"/>
    <a:srgbClr val="EDE5D5"/>
    <a:srgbClr val="A6A7A9"/>
    <a:srgbClr val="D8BEA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6BF96-E7D0-27A2-825B-6558305CAA9D}" v="311" dt="2021-10-21T03:19:33.961"/>
    <p1510:client id="{CBD431D0-823D-A7BE-C5F6-B8DD4457DCCE}" v="180" dt="2021-10-21T03:36:16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63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철현" userId="S::20173041@student.changwon.ac.kr::b371c038-3bc4-42bc-80e3-82dab3c15345" providerId="AD" clId="Web-{5176BF96-E7D0-27A2-825B-6558305CAA9D}"/>
    <pc:docChg chg="addSld delSld modSld">
      <pc:chgData name="권철현" userId="S::20173041@student.changwon.ac.kr::b371c038-3bc4-42bc-80e3-82dab3c15345" providerId="AD" clId="Web-{5176BF96-E7D0-27A2-825B-6558305CAA9D}" dt="2021-10-21T03:19:33.696" v="208" actId="1076"/>
      <pc:docMkLst>
        <pc:docMk/>
      </pc:docMkLst>
      <pc:sldChg chg="modSp">
        <pc:chgData name="권철현" userId="S::20173041@student.changwon.ac.kr::b371c038-3bc4-42bc-80e3-82dab3c15345" providerId="AD" clId="Web-{5176BF96-E7D0-27A2-825B-6558305CAA9D}" dt="2021-10-21T03:16:45.333" v="70" actId="20577"/>
        <pc:sldMkLst>
          <pc:docMk/>
          <pc:sldMk cId="473379613" sldId="262"/>
        </pc:sldMkLst>
        <pc:spChg chg="mod">
          <ac:chgData name="권철현" userId="S::20173041@student.changwon.ac.kr::b371c038-3bc4-42bc-80e3-82dab3c15345" providerId="AD" clId="Web-{5176BF96-E7D0-27A2-825B-6558305CAA9D}" dt="2021-10-21T03:16:18.129" v="7" actId="20577"/>
          <ac:spMkLst>
            <pc:docMk/>
            <pc:sldMk cId="473379613" sldId="262"/>
            <ac:spMk id="30" creationId="{940E7B05-9A6A-4029-BFD2-6242CFA35A33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23.598" v="32" actId="20577"/>
          <ac:spMkLst>
            <pc:docMk/>
            <pc:sldMk cId="473379613" sldId="262"/>
            <ac:spMk id="32" creationId="{284F2F6B-3513-4C33-A45E-C68C698C2CF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45.333" v="70" actId="20577"/>
          <ac:spMkLst>
            <pc:docMk/>
            <pc:sldMk cId="473379613" sldId="262"/>
            <ac:spMk id="34" creationId="{4D291B2F-2FD5-4E87-ABB8-5D1D479E0F9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6:39.567" v="57" actId="20577"/>
          <ac:spMkLst>
            <pc:docMk/>
            <pc:sldMk cId="473379613" sldId="262"/>
            <ac:spMk id="36" creationId="{A4972B19-9BF6-4177-8BA5-BF9EBE8E896D}"/>
          </ac:spMkLst>
        </pc:spChg>
      </pc:sldChg>
      <pc:sldChg chg="modSp">
        <pc:chgData name="권철현" userId="S::20173041@student.changwon.ac.kr::b371c038-3bc4-42bc-80e3-82dab3c15345" providerId="AD" clId="Web-{5176BF96-E7D0-27A2-825B-6558305CAA9D}" dt="2021-10-21T03:01:11.831" v="2" actId="20577"/>
        <pc:sldMkLst>
          <pc:docMk/>
          <pc:sldMk cId="78541692" sldId="288"/>
        </pc:sldMkLst>
        <pc:spChg chg="mod">
          <ac:chgData name="권철현" userId="S::20173041@student.changwon.ac.kr::b371c038-3bc4-42bc-80e3-82dab3c15345" providerId="AD" clId="Web-{5176BF96-E7D0-27A2-825B-6558305CAA9D}" dt="2021-10-21T03:01:11.831" v="2" actId="20577"/>
          <ac:spMkLst>
            <pc:docMk/>
            <pc:sldMk cId="78541692" sldId="288"/>
            <ac:spMk id="48" creationId="{7D44CD90-681C-4313-B710-4C0F5089ED55}"/>
          </ac:spMkLst>
        </pc:spChg>
      </pc:sldChg>
      <pc:sldChg chg="del">
        <pc:chgData name="권철현" userId="S::20173041@student.changwon.ac.kr::b371c038-3bc4-42bc-80e3-82dab3c15345" providerId="AD" clId="Web-{5176BF96-E7D0-27A2-825B-6558305CAA9D}" dt="2021-10-21T03:00:22.377" v="0"/>
        <pc:sldMkLst>
          <pc:docMk/>
          <pc:sldMk cId="3882278109" sldId="289"/>
        </pc:sldMkLst>
      </pc:sldChg>
      <pc:sldChg chg="addSp delSp modSp add replId">
        <pc:chgData name="권철현" userId="S::20173041@student.changwon.ac.kr::b371c038-3bc4-42bc-80e3-82dab3c15345" providerId="AD" clId="Web-{5176BF96-E7D0-27A2-825B-6558305CAA9D}" dt="2021-10-21T03:19:33.696" v="208" actId="1076"/>
        <pc:sldMkLst>
          <pc:docMk/>
          <pc:sldMk cId="2303868886" sldId="291"/>
        </pc:sldMkLst>
        <pc:spChg chg="mod">
          <ac:chgData name="권철현" userId="S::20173041@student.changwon.ac.kr::b371c038-3bc4-42bc-80e3-82dab3c15345" providerId="AD" clId="Web-{5176BF96-E7D0-27A2-825B-6558305CAA9D}" dt="2021-10-21T03:17:40.412" v="88" actId="20577"/>
          <ac:spMkLst>
            <pc:docMk/>
            <pc:sldMk cId="2303868886" sldId="291"/>
            <ac:spMk id="4" creationId="{F6E7AF03-AAFA-4B21-94E6-D43D71719920}"/>
          </ac:spMkLst>
        </pc:spChg>
        <pc:spChg chg="add mod">
          <ac:chgData name="권철현" userId="S::20173041@student.changwon.ac.kr::b371c038-3bc4-42bc-80e3-82dab3c15345" providerId="AD" clId="Web-{5176BF96-E7D0-27A2-825B-6558305CAA9D}" dt="2021-10-21T03:18:59.617" v="173" actId="20577"/>
          <ac:spMkLst>
            <pc:docMk/>
            <pc:sldMk cId="2303868886" sldId="291"/>
            <ac:spMk id="5" creationId="{0D71A3CE-D855-46CE-ADEA-368D3BD6909D}"/>
          </ac:spMkLst>
        </pc:spChg>
        <pc:spChg chg="add mod">
          <ac:chgData name="권철현" userId="S::20173041@student.changwon.ac.kr::b371c038-3bc4-42bc-80e3-82dab3c15345" providerId="AD" clId="Web-{5176BF96-E7D0-27A2-825B-6558305CAA9D}" dt="2021-10-21T03:19:33.696" v="208" actId="1076"/>
          <ac:spMkLst>
            <pc:docMk/>
            <pc:sldMk cId="2303868886" sldId="291"/>
            <ac:spMk id="6" creationId="{CE7DCDF0-2B20-444B-9303-FBFD36622ACB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7:32.896" v="75" actId="20577"/>
          <ac:spMkLst>
            <pc:docMk/>
            <pc:sldMk cId="2303868886" sldId="291"/>
            <ac:spMk id="9" creationId="{2F6A287E-578E-4555-9C9F-5642B2F6187E}"/>
          </ac:spMkLst>
        </pc:spChg>
        <pc:spChg chg="mod">
          <ac:chgData name="권철현" userId="S::20173041@student.changwon.ac.kr::b371c038-3bc4-42bc-80e3-82dab3c15345" providerId="AD" clId="Web-{5176BF96-E7D0-27A2-825B-6558305CAA9D}" dt="2021-10-21T03:18:48.960" v="169" actId="20577"/>
          <ac:spMkLst>
            <pc:docMk/>
            <pc:sldMk cId="2303868886" sldId="291"/>
            <ac:spMk id="48" creationId="{7D44CD90-681C-4313-B710-4C0F5089ED55}"/>
          </ac:spMkLst>
        </pc:spChg>
        <pc:grpChg chg="del mod">
          <ac:chgData name="권철현" userId="S::20173041@student.changwon.ac.kr::b371c038-3bc4-42bc-80e3-82dab3c15345" providerId="AD" clId="Web-{5176BF96-E7D0-27A2-825B-6558305CAA9D}" dt="2021-10-21T03:19:11.336" v="175"/>
          <ac:grpSpMkLst>
            <pc:docMk/>
            <pc:sldMk cId="2303868886" sldId="291"/>
            <ac:grpSpMk id="10" creationId="{FACE94C6-8E65-44E9-B5E3-362B78811E8A}"/>
          </ac:grpSpMkLst>
        </pc:grpChg>
      </pc:sldChg>
    </pc:docChg>
  </pc:docChgLst>
  <pc:docChgLst>
    <pc:chgData name="권철현" userId="S::20173041@student.changwon.ac.kr::b371c038-3bc4-42bc-80e3-82dab3c15345" providerId="AD" clId="Web-{CBD431D0-823D-A7BE-C5F6-B8DD4457DCCE}"/>
    <pc:docChg chg="addSld modSld">
      <pc:chgData name="권철현" userId="S::20173041@student.changwon.ac.kr::b371c038-3bc4-42bc-80e3-82dab3c15345" providerId="AD" clId="Web-{CBD431D0-823D-A7BE-C5F6-B8DD4457DCCE}" dt="2021-10-21T03:36:16.932" v="132"/>
      <pc:docMkLst>
        <pc:docMk/>
      </pc:docMkLst>
      <pc:sldChg chg="modSp">
        <pc:chgData name="권철현" userId="S::20173041@student.changwon.ac.kr::b371c038-3bc4-42bc-80e3-82dab3c15345" providerId="AD" clId="Web-{CBD431D0-823D-A7BE-C5F6-B8DD4457DCCE}" dt="2021-10-21T03:27:48.526" v="66" actId="20577"/>
        <pc:sldMkLst>
          <pc:docMk/>
          <pc:sldMk cId="2254457538" sldId="260"/>
        </pc:sldMkLst>
        <pc:spChg chg="mod">
          <ac:chgData name="권철현" userId="S::20173041@student.changwon.ac.kr::b371c038-3bc4-42bc-80e3-82dab3c15345" providerId="AD" clId="Web-{CBD431D0-823D-A7BE-C5F6-B8DD4457DCCE}" dt="2021-10-21T03:27:48.526" v="66" actId="20577"/>
          <ac:spMkLst>
            <pc:docMk/>
            <pc:sldMk cId="2254457538" sldId="260"/>
            <ac:spMk id="25" creationId="{FEB0A944-CAFF-4F64-8ADB-EAF6997D6573}"/>
          </ac:spMkLst>
        </pc:spChg>
      </pc:sldChg>
      <pc:sldChg chg="addSp delSp modSp">
        <pc:chgData name="권철현" userId="S::20173041@student.changwon.ac.kr::b371c038-3bc4-42bc-80e3-82dab3c15345" providerId="AD" clId="Web-{CBD431D0-823D-A7BE-C5F6-B8DD4457DCCE}" dt="2021-10-21T03:36:16.932" v="132"/>
        <pc:sldMkLst>
          <pc:docMk/>
          <pc:sldMk cId="1892058129" sldId="287"/>
        </pc:sldMkLst>
        <pc:spChg chg="add mod topLvl">
          <ac:chgData name="권철현" userId="S::20173041@student.changwon.ac.kr::b371c038-3bc4-42bc-80e3-82dab3c15345" providerId="AD" clId="Web-{CBD431D0-823D-A7BE-C5F6-B8DD4457DCCE}" dt="2021-10-21T03:36:16.932" v="132"/>
          <ac:spMkLst>
            <pc:docMk/>
            <pc:sldMk cId="1892058129" sldId="287"/>
            <ac:spMk id="6" creationId="{5E6E4728-A4A8-46A9-A85D-1E3C5EABDCE6}"/>
          </ac:spMkLst>
        </pc:spChg>
        <pc:spChg chg="add mod">
          <ac:chgData name="권철현" userId="S::20173041@student.changwon.ac.kr::b371c038-3bc4-42bc-80e3-82dab3c15345" providerId="AD" clId="Web-{CBD431D0-823D-A7BE-C5F6-B8DD4457DCCE}" dt="2021-10-21T03:35:26.462" v="126" actId="14100"/>
          <ac:spMkLst>
            <pc:docMk/>
            <pc:sldMk cId="1892058129" sldId="287"/>
            <ac:spMk id="11" creationId="{8CA611D7-9843-4864-AE64-605E29659E0C}"/>
          </ac:spMkLst>
        </pc:spChg>
        <pc:spChg chg="add del">
          <ac:chgData name="권철현" userId="S::20173041@student.changwon.ac.kr::b371c038-3bc4-42bc-80e3-82dab3c15345" providerId="AD" clId="Web-{CBD431D0-823D-A7BE-C5F6-B8DD4457DCCE}" dt="2021-10-21T03:36:15.900" v="131"/>
          <ac:spMkLst>
            <pc:docMk/>
            <pc:sldMk cId="1892058129" sldId="287"/>
            <ac:spMk id="13" creationId="{5213C473-CE59-412E-A494-A358419448F9}"/>
          </ac:spMkLst>
        </pc:spChg>
        <pc:spChg chg="mod">
          <ac:chgData name="권철현" userId="S::20173041@student.changwon.ac.kr::b371c038-3bc4-42bc-80e3-82dab3c15345" providerId="AD" clId="Web-{CBD431D0-823D-A7BE-C5F6-B8DD4457DCCE}" dt="2021-10-21T03:35:25.368" v="125" actId="1076"/>
          <ac:spMkLst>
            <pc:docMk/>
            <pc:sldMk cId="1892058129" sldId="287"/>
            <ac:spMk id="48" creationId="{7D44CD90-681C-4313-B710-4C0F5089ED55}"/>
          </ac:spMkLst>
        </pc:spChg>
        <pc:grpChg chg="del">
          <ac:chgData name="권철현" userId="S::20173041@student.changwon.ac.kr::b371c038-3bc4-42bc-80e3-82dab3c15345" providerId="AD" clId="Web-{CBD431D0-823D-A7BE-C5F6-B8DD4457DCCE}" dt="2021-10-21T03:30:50.282" v="78"/>
          <ac:grpSpMkLst>
            <pc:docMk/>
            <pc:sldMk cId="1892058129" sldId="287"/>
            <ac:grpSpMk id="7" creationId="{8C72E241-0D46-4CF9-9E8A-C3C4F1EA8B95}"/>
          </ac:grpSpMkLst>
        </pc:grpChg>
        <pc:grpChg chg="add del mod">
          <ac:chgData name="권철현" userId="S::20173041@student.changwon.ac.kr::b371c038-3bc4-42bc-80e3-82dab3c15345" providerId="AD" clId="Web-{CBD431D0-823D-A7BE-C5F6-B8DD4457DCCE}" dt="2021-10-21T03:36:16.932" v="132"/>
          <ac:grpSpMkLst>
            <pc:docMk/>
            <pc:sldMk cId="1892058129" sldId="287"/>
            <ac:grpSpMk id="8" creationId="{66B03D94-2331-417B-88FE-5DC447B3436E}"/>
          </ac:grpSpMkLst>
        </pc:grpChg>
        <pc:grpChg chg="add mod">
          <ac:chgData name="권철현" userId="S::20173041@student.changwon.ac.kr::b371c038-3bc4-42bc-80e3-82dab3c15345" providerId="AD" clId="Web-{CBD431D0-823D-A7BE-C5F6-B8DD4457DCCE}" dt="2021-10-21T03:35:37.243" v="128" actId="1076"/>
          <ac:grpSpMkLst>
            <pc:docMk/>
            <pc:sldMk cId="1892058129" sldId="287"/>
            <ac:grpSpMk id="12" creationId="{C049C0D0-F952-4CDB-B572-C06AFCDD0EFA}"/>
          </ac:grpSpMkLst>
        </pc:grpChg>
        <pc:picChg chg="add mod topLvl">
          <ac:chgData name="권철현" userId="S::20173041@student.changwon.ac.kr::b371c038-3bc4-42bc-80e3-82dab3c15345" providerId="AD" clId="Web-{CBD431D0-823D-A7BE-C5F6-B8DD4457DCCE}" dt="2021-10-21T03:36:16.932" v="132"/>
          <ac:picMkLst>
            <pc:docMk/>
            <pc:sldMk cId="1892058129" sldId="287"/>
            <ac:picMk id="5" creationId="{8D4F8E37-D208-40B2-8E4B-7902512177AF}"/>
          </ac:picMkLst>
        </pc:picChg>
        <pc:picChg chg="add mod">
          <ac:chgData name="권철현" userId="S::20173041@student.changwon.ac.kr::b371c038-3bc4-42bc-80e3-82dab3c15345" providerId="AD" clId="Web-{CBD431D0-823D-A7BE-C5F6-B8DD4457DCCE}" dt="2021-10-21T03:34:23.694" v="105" actId="14100"/>
          <ac:picMkLst>
            <pc:docMk/>
            <pc:sldMk cId="1892058129" sldId="287"/>
            <ac:picMk id="10" creationId="{A2EBE315-09F9-4E09-8868-74A4A300D4D7}"/>
          </ac:picMkLst>
        </pc:picChg>
      </pc:sldChg>
      <pc:sldChg chg="delSp modSp">
        <pc:chgData name="권철현" userId="S::20173041@student.changwon.ac.kr::b371c038-3bc4-42bc-80e3-82dab3c15345" providerId="AD" clId="Web-{CBD431D0-823D-A7BE-C5F6-B8DD4457DCCE}" dt="2021-10-21T03:23:29.894" v="63" actId="20577"/>
        <pc:sldMkLst>
          <pc:docMk/>
          <pc:sldMk cId="2303868886" sldId="291"/>
        </pc:sldMkLst>
        <pc:spChg chg="mod">
          <ac:chgData name="권철현" userId="S::20173041@student.changwon.ac.kr::b371c038-3bc4-42bc-80e3-82dab3c15345" providerId="AD" clId="Web-{CBD431D0-823D-A7BE-C5F6-B8DD4457DCCE}" dt="2021-10-21T03:23:29.894" v="63" actId="20577"/>
          <ac:spMkLst>
            <pc:docMk/>
            <pc:sldMk cId="2303868886" sldId="291"/>
            <ac:spMk id="4" creationId="{F6E7AF03-AAFA-4B21-94E6-D43D71719920}"/>
          </ac:spMkLst>
        </pc:spChg>
        <pc:spChg chg="del mod">
          <ac:chgData name="권철현" userId="S::20173041@student.changwon.ac.kr::b371c038-3bc4-42bc-80e3-82dab3c15345" providerId="AD" clId="Web-{CBD431D0-823D-A7BE-C5F6-B8DD4457DCCE}" dt="2021-10-21T03:23:10.003" v="19"/>
          <ac:spMkLst>
            <pc:docMk/>
            <pc:sldMk cId="2303868886" sldId="291"/>
            <ac:spMk id="5" creationId="{0D71A3CE-D855-46CE-ADEA-368D3BD6909D}"/>
          </ac:spMkLst>
        </pc:spChg>
      </pc:sldChg>
      <pc:sldChg chg="add replId">
        <pc:chgData name="권철현" userId="S::20173041@student.changwon.ac.kr::b371c038-3bc4-42bc-80e3-82dab3c15345" providerId="AD" clId="Web-{CBD431D0-823D-A7BE-C5F6-B8DD4457DCCE}" dt="2021-10-21T03:28:49.137" v="67"/>
        <pc:sldMkLst>
          <pc:docMk/>
          <pc:sldMk cId="3198817027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863917" y="6582130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2692A08C-EF94-4A6B-BD12-6461CB40CEE6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84F9B66E-A506-4F32-84E5-F344782BD9B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3559093" y="4897120"/>
            <a:ext cx="50738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5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 경남 소프트웨어 경진대회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179796"/>
            <a:ext cx="6934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pc="-15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WOR – </a:t>
            </a:r>
            <a:r>
              <a:rPr lang="ko-KR" altLang="en-US" sz="3500" b="1" spc="-15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운동일지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36320"/>
            <a:ext cx="2160000" cy="2160000"/>
          </a:xfrm>
          <a:prstGeom prst="rect">
            <a:avLst/>
          </a:prstGeom>
          <a:solidFill>
            <a:srgbClr val="D3E1D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EBD27-CAD1-4F8F-980D-58782979104F}"/>
              </a:ext>
            </a:extLst>
          </p:cNvPr>
          <p:cNvSpPr txBox="1"/>
          <p:nvPr/>
        </p:nvSpPr>
        <p:spPr>
          <a:xfrm>
            <a:off x="9311719" y="5414192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이름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A-Team</a:t>
            </a:r>
          </a:p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권철현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526313" y="5808991"/>
            <a:ext cx="132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일지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FB3C6-9A35-4D0E-BAED-8A65E8B20B95}"/>
              </a:ext>
            </a:extLst>
          </p:cNvPr>
          <p:cNvSpPr txBox="1"/>
          <p:nvPr/>
        </p:nvSpPr>
        <p:spPr>
          <a:xfrm>
            <a:off x="5126941" y="5833071"/>
            <a:ext cx="1864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목록 보여주기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676F3-0DE3-472C-9581-3AE99A2B1F1D}"/>
              </a:ext>
            </a:extLst>
          </p:cNvPr>
          <p:cNvSpPr txBox="1"/>
          <p:nvPr/>
        </p:nvSpPr>
        <p:spPr>
          <a:xfrm>
            <a:off x="8727570" y="5857151"/>
            <a:ext cx="2403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굴림" panose="020B0600000101010101" pitchFamily="50" charset="-127"/>
                <a:ea typeface="굴림" panose="020B0600000101010101" pitchFamily="50" charset="-127"/>
              </a:rPr>
              <a:t>달력에서 보여주기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38F5A8-6A9E-4A46-9F16-C730BF99025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9" y="1487120"/>
            <a:ext cx="2880000" cy="43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07B898-F1BC-492B-959C-ED40118A1C7E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48" y="1487120"/>
            <a:ext cx="2880000" cy="43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F47104-C5B7-449B-B6D8-E3B1CD50CC7B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181" y="1487120"/>
            <a:ext cx="2880000" cy="43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402866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기본적인 화면 구성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71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2828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동영상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5" name="KakaoTalk_20211021_152919417">
            <a:hlinkClick r:id="" action="ppaction://media"/>
            <a:extLst>
              <a:ext uri="{FF2B5EF4-FFF2-40B4-BE49-F238E27FC236}">
                <a16:creationId xmlns:a16="http://schemas.microsoft.com/office/drawing/2014/main" id="{0B05A7D5-CE20-445C-883D-3A2737209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0618" y="0"/>
            <a:ext cx="383078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7F52C-107A-429A-AAB8-39B8D93C8ABB}"/>
              </a:ext>
            </a:extLst>
          </p:cNvPr>
          <p:cNvSpPr txBox="1"/>
          <p:nvPr/>
        </p:nvSpPr>
        <p:spPr>
          <a:xfrm>
            <a:off x="360000" y="1527291"/>
            <a:ext cx="7758764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검색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루틴 저장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루틴 불러오기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삭제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캘린더에 표시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258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0399" y="3284974"/>
            <a:ext cx="40016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주요 코드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1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3E7C-C658-4968-A0C2-885ED7D75F36}"/>
              </a:ext>
            </a:extLst>
          </p:cNvPr>
          <p:cNvSpPr txBox="1"/>
          <p:nvPr/>
        </p:nvSpPr>
        <p:spPr>
          <a:xfrm>
            <a:off x="720000" y="169965"/>
            <a:ext cx="256352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 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목차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27997-A209-441F-AD57-5C3D91950216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7F52C-107A-429A-AAB8-39B8D93C8ABB}"/>
              </a:ext>
            </a:extLst>
          </p:cNvPr>
          <p:cNvSpPr txBox="1"/>
          <p:nvPr/>
        </p:nvSpPr>
        <p:spPr>
          <a:xfrm>
            <a:off x="359999" y="1513437"/>
            <a:ext cx="10460401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</a:t>
            </a:r>
            <a:endParaRPr lang="en-US" altLang="ko-KR" sz="2800" spc="-150" dirty="0">
              <a:latin typeface="굴림"/>
              <a:ea typeface="굴림"/>
            </a:endParaRPr>
          </a:p>
          <a:p>
            <a:r>
              <a:rPr lang="en-US" altLang="ko-KR" sz="2800" spc="-150" dirty="0">
                <a:latin typeface="굴림"/>
                <a:ea typeface="굴림"/>
              </a:rPr>
              <a:t>	</a:t>
            </a:r>
          </a:p>
          <a:p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일지 보여주기</a:t>
            </a:r>
            <a:r>
              <a:rPr lang="en-US" altLang="ko-KR" sz="2800" spc="-150" dirty="0">
                <a:latin typeface="굴림"/>
                <a:ea typeface="굴림"/>
              </a:rPr>
              <a:t>, </a:t>
            </a:r>
            <a:r>
              <a:rPr lang="ko-KR" altLang="en-US" sz="2800" spc="-150" dirty="0">
                <a:latin typeface="굴림"/>
                <a:ea typeface="굴림"/>
              </a:rPr>
              <a:t>저장</a:t>
            </a:r>
            <a:r>
              <a:rPr lang="en-US" altLang="ko-KR" sz="2800" spc="-150" dirty="0">
                <a:latin typeface="굴림"/>
                <a:ea typeface="굴림"/>
              </a:rPr>
              <a:t>, </a:t>
            </a:r>
            <a:r>
              <a:rPr lang="ko-KR" altLang="en-US" sz="2800" spc="-150" dirty="0">
                <a:latin typeface="굴림"/>
                <a:ea typeface="굴림"/>
              </a:rPr>
              <a:t>삭제를 위한 데이터베이스를 사용함</a:t>
            </a:r>
            <a:endParaRPr lang="en-US" altLang="ko-KR" sz="2800" spc="-150" dirty="0">
              <a:latin typeface="굴림"/>
              <a:ea typeface="굴림"/>
            </a:endParaRPr>
          </a:p>
          <a:p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뷰 모델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데이터베이스를 보조하기 위해 사용함 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공유 </a:t>
            </a:r>
            <a:r>
              <a:rPr lang="ko-KR" altLang="en-US" sz="2800" spc="-150" dirty="0" err="1">
                <a:latin typeface="굴림"/>
                <a:ea typeface="굴림"/>
              </a:rPr>
              <a:t>프리퍼런스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</a:p>
          <a:p>
            <a:pPr lvl="1"/>
            <a:r>
              <a:rPr lang="en-US" altLang="ko-KR" sz="2800" spc="-150" dirty="0">
                <a:latin typeface="굴림"/>
                <a:ea typeface="굴림"/>
              </a:rPr>
              <a:t>	</a:t>
            </a:r>
            <a:r>
              <a:rPr lang="ko-KR" altLang="en-US" sz="2800" spc="-150" dirty="0">
                <a:latin typeface="굴림"/>
                <a:ea typeface="굴림"/>
              </a:rPr>
              <a:t>루틴 저장을 위해 사용함  </a:t>
            </a:r>
            <a:endParaRPr lang="en-US" altLang="ko-KR" sz="2800" spc="-150" dirty="0">
              <a:latin typeface="굴림"/>
              <a:ea typeface="굴림"/>
            </a:endParaRPr>
          </a:p>
          <a:p>
            <a:pPr lvl="1"/>
            <a:endParaRPr lang="en-US" altLang="ko-KR" sz="2800" spc="-15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830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 엔티티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54033F-4873-4428-BD18-F95FE3EC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0" y="4204947"/>
            <a:ext cx="11520000" cy="23895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24DCA8-EC2D-4C7A-AD1B-7CB7430D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0" y="2120048"/>
            <a:ext cx="11520000" cy="14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41765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DAO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C28F4-19E0-45A1-BC8D-11B23D52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09" y="1312372"/>
            <a:ext cx="10107109" cy="54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90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repository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516344-7839-4EF0-B5BA-AC09CD76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9" y="1225136"/>
            <a:ext cx="9313031" cy="55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90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</a:t>
            </a:r>
            <a:r>
              <a:rPr lang="en-US" altLang="ko-KR" sz="2000" b="1" spc="-15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repository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0B924-962D-452C-8FAF-2E86B0FF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71115"/>
            <a:ext cx="11416145" cy="45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6CE7C-40FC-4A91-A454-F1D79A41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09" y="1295284"/>
            <a:ext cx="9123436" cy="5392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586D3-1BE0-4D77-83E3-D4B985D518FE}"/>
              </a:ext>
            </a:extLst>
          </p:cNvPr>
          <p:cNvSpPr txBox="1"/>
          <p:nvPr/>
        </p:nvSpPr>
        <p:spPr>
          <a:xfrm>
            <a:off x="720000" y="169965"/>
            <a:ext cx="268054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뷰 모델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4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586D3-1BE0-4D77-83E3-D4B985D518FE}"/>
              </a:ext>
            </a:extLst>
          </p:cNvPr>
          <p:cNvSpPr txBox="1"/>
          <p:nvPr/>
        </p:nvSpPr>
        <p:spPr>
          <a:xfrm>
            <a:off x="720000" y="169965"/>
            <a:ext cx="35028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소스 코드 </a:t>
            </a:r>
            <a:r>
              <a:rPr lang="en-US" altLang="ko-KR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–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공유 </a:t>
            </a:r>
            <a:r>
              <a:rPr lang="ko-KR" altLang="en-US" sz="2000" b="1" spc="-300" dirty="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프리퍼런스</a:t>
            </a:r>
            <a:endParaRPr lang="ko-KR" altLang="en-US" sz="2000" b="1" spc="-15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4FCF9-E658-4374-B383-282B8AB4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51279"/>
            <a:ext cx="10053229" cy="35571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E1BE48-3E89-427D-A29C-83202B74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37267"/>
            <a:ext cx="10053229" cy="1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개발 이유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개선 방안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/>
                  <a:ea typeface="굴림"/>
                </a:rPr>
                <a:t>소스코드 </a:t>
              </a:r>
              <a:endParaRPr lang="ko-KR" altLang="en-US" sz="2400" b="1" spc="-300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Q n A</a:t>
              </a:r>
              <a:endParaRPr lang="ko-KR" altLang="en-US" sz="2400" b="1" spc="-300" dirty="0">
                <a:solidFill>
                  <a:schemeClr val="tx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9906E8-688F-4A7C-93ED-0D275422F618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E5B2BE-CC26-4EE8-B09F-9EEFEC7776C4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3D984B-7195-4284-AB7A-408A4BCE385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8E316-8BDB-4DEB-8A95-76B0588D9B2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2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기능 소개</a:t>
              </a:r>
            </a:p>
          </p:txBody>
        </p:sp>
      </p:grpSp>
      <p:pic>
        <p:nvPicPr>
          <p:cNvPr id="1026" name="Picture 2" descr="부위별 덤벨운동 방법 알아보기 :: 서현역다이어트 : 네이버 블로그">
            <a:extLst>
              <a:ext uri="{FF2B5EF4-FFF2-40B4-BE49-F238E27FC236}">
                <a16:creationId xmlns:a16="http://schemas.microsoft.com/office/drawing/2014/main" id="{8109B5CD-A844-4E93-8B2C-3618BF50E64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"/>
            <a:ext cx="6094800" cy="57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개선 방안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7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개선 방안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공유 </a:t>
            </a:r>
            <a:r>
              <a:rPr lang="ko-KR" altLang="en-US" sz="2800" spc="-150" dirty="0" err="1">
                <a:latin typeface="굴림"/>
                <a:ea typeface="굴림"/>
              </a:rPr>
              <a:t>프리퍼런스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취소선은 </a:t>
            </a:r>
            <a:r>
              <a:rPr lang="en-US" altLang="ko-KR" sz="2800" spc="-150" dirty="0">
                <a:latin typeface="굴림"/>
                <a:ea typeface="굴림"/>
              </a:rPr>
              <a:t>Deprecate </a:t>
            </a:r>
            <a:r>
              <a:rPr lang="ko-KR" altLang="en-US" sz="2800" spc="-150" dirty="0">
                <a:latin typeface="굴림"/>
                <a:ea typeface="굴림"/>
              </a:rPr>
              <a:t>되었다는 의미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데이터베이스로 개선 가능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15DA7F-EB39-43D9-9B65-57C18DA8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2353512"/>
            <a:ext cx="1115533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개선 방안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일지 기록 방식 변경 </a:t>
            </a:r>
            <a:endParaRPr lang="en-US" altLang="ko-KR" sz="2800" spc="-150" dirty="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/>
              <a:ea typeface="굴림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93EB1-1404-493B-8DF8-9856CA9FA34E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290684"/>
            <a:ext cx="2880000" cy="43200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75AE0A2-DB27-445D-AAD3-5F49C3F40D82}"/>
              </a:ext>
            </a:extLst>
          </p:cNvPr>
          <p:cNvSpPr/>
          <p:nvPr/>
        </p:nvSpPr>
        <p:spPr>
          <a:xfrm>
            <a:off x="4860298" y="3703515"/>
            <a:ext cx="2133600" cy="954107"/>
          </a:xfrm>
          <a:prstGeom prst="rightArrow">
            <a:avLst/>
          </a:prstGeom>
          <a:solidFill>
            <a:srgbClr val="C9E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933E09-6858-4308-8CF9-5D7506384EB3}"/>
              </a:ext>
            </a:extLst>
          </p:cNvPr>
          <p:cNvGrpSpPr/>
          <p:nvPr/>
        </p:nvGrpSpPr>
        <p:grpSpPr>
          <a:xfrm>
            <a:off x="7684310" y="1330036"/>
            <a:ext cx="3353236" cy="5227517"/>
            <a:chOff x="8118764" y="1527291"/>
            <a:chExt cx="3353236" cy="48180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32BC37-00BB-4F00-AF3E-44CF7705A40D}"/>
                </a:ext>
              </a:extLst>
            </p:cNvPr>
            <p:cNvSpPr/>
            <p:nvPr/>
          </p:nvSpPr>
          <p:spPr>
            <a:xfrm>
              <a:off x="8118764" y="1527291"/>
              <a:ext cx="3353236" cy="4818091"/>
            </a:xfrm>
            <a:prstGeom prst="rect">
              <a:avLst/>
            </a:prstGeom>
            <a:solidFill>
              <a:srgbClr val="D3E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DE9E42-3828-40DF-9642-A71D544DA12D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8764" y="1527291"/>
              <a:ext cx="3353236" cy="821054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F8092A-16BB-4461-A59C-6A203BB61991}"/>
                </a:ext>
              </a:extLst>
            </p:cNvPr>
            <p:cNvGrpSpPr/>
            <p:nvPr/>
          </p:nvGrpSpPr>
          <p:grpSpPr>
            <a:xfrm>
              <a:off x="8257308" y="2481398"/>
              <a:ext cx="1368000" cy="261802"/>
              <a:chOff x="8257309" y="2481398"/>
              <a:chExt cx="1842655" cy="26180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1FB0AB9-4819-4499-984E-8125F5D3A54C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13" name="실행 단추: 앞으로 또는 다음으로 이동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20FCBE6-A1B7-4321-A304-94982305AB56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7A4AADA-3EE6-4FA7-9377-ECDE6538C799}"/>
                </a:ext>
              </a:extLst>
            </p:cNvPr>
            <p:cNvGrpSpPr/>
            <p:nvPr/>
          </p:nvGrpSpPr>
          <p:grpSpPr>
            <a:xfrm>
              <a:off x="9763000" y="2481394"/>
              <a:ext cx="720000" cy="261805"/>
              <a:chOff x="8257312" y="2507011"/>
              <a:chExt cx="1697182" cy="230101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2D86D592-CC36-4275-B650-71DA70792333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실행 단추: 앞으로 또는 다음으로 이동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0C325BA-F695-49DE-85A1-7A650F43FB98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E28FEA6-A67F-439E-9101-7A13F7C8345B}"/>
                </a:ext>
              </a:extLst>
            </p:cNvPr>
            <p:cNvGrpSpPr/>
            <p:nvPr/>
          </p:nvGrpSpPr>
          <p:grpSpPr>
            <a:xfrm>
              <a:off x="10614086" y="2481394"/>
              <a:ext cx="720000" cy="261805"/>
              <a:chOff x="8257312" y="2507011"/>
              <a:chExt cx="1697182" cy="230101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F10E275E-9E6D-4BB0-A4B7-A817F8FCE579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실행 단추: 앞으로 또는 다음으로 이동 3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A978BDB7-F0D7-4304-B298-F2B32A90A6FC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14D2491-0F50-43DE-ACDC-343B69A52E9F}"/>
                </a:ext>
              </a:extLst>
            </p:cNvPr>
            <p:cNvGrpSpPr/>
            <p:nvPr/>
          </p:nvGrpSpPr>
          <p:grpSpPr>
            <a:xfrm>
              <a:off x="8257308" y="2869325"/>
              <a:ext cx="1368000" cy="261802"/>
              <a:chOff x="8257309" y="2481398"/>
              <a:chExt cx="1842655" cy="261802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44F65EC-A079-430E-BBB7-65A2BCCE41E0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43" name="실행 단추: 앞으로 또는 다음으로 이동 4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4AB53DA-455F-4646-B080-91C0CE97BFAD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D5E8EE8-D4D5-43C4-92FB-38AC41BF583B}"/>
                </a:ext>
              </a:extLst>
            </p:cNvPr>
            <p:cNvGrpSpPr/>
            <p:nvPr/>
          </p:nvGrpSpPr>
          <p:grpSpPr>
            <a:xfrm>
              <a:off x="9763000" y="2869321"/>
              <a:ext cx="720000" cy="261805"/>
              <a:chOff x="8257312" y="2507011"/>
              <a:chExt cx="1697182" cy="23010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E7CA7411-3CAD-4973-AD90-A11D0BC221A8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6" name="실행 단추: 앞으로 또는 다음으로 이동 4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540060B-6756-4FB6-8A36-23A216BD3E21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B2A8A8-5E00-48FA-A4CF-7DBEE0F87CF1}"/>
                </a:ext>
              </a:extLst>
            </p:cNvPr>
            <p:cNvGrpSpPr/>
            <p:nvPr/>
          </p:nvGrpSpPr>
          <p:grpSpPr>
            <a:xfrm>
              <a:off x="10614086" y="2869321"/>
              <a:ext cx="720000" cy="261805"/>
              <a:chOff x="8257312" y="2507011"/>
              <a:chExt cx="1697182" cy="230101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54D50F5A-C507-48B9-B0E6-BE0DA5FEBBDC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0" name="실행 단추: 앞으로 또는 다음으로 이동 4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18CE4BE-18A4-420C-9A3F-C2E2BB54844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E5AE529-B014-4364-8974-FECCDAC3652D}"/>
                </a:ext>
              </a:extLst>
            </p:cNvPr>
            <p:cNvGrpSpPr/>
            <p:nvPr/>
          </p:nvGrpSpPr>
          <p:grpSpPr>
            <a:xfrm>
              <a:off x="8257308" y="3229543"/>
              <a:ext cx="1368000" cy="261802"/>
              <a:chOff x="8257309" y="2481398"/>
              <a:chExt cx="1842655" cy="261802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0F2B8291-AD05-4889-977F-FDE7BB2B6308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53" name="실행 단추: 앞으로 또는 다음으로 이동 5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B9CD54E6-E214-440E-9BD6-9770B9C099B8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12ED7A0-428D-4F63-BEBE-3A2B0B207B62}"/>
                </a:ext>
              </a:extLst>
            </p:cNvPr>
            <p:cNvGrpSpPr/>
            <p:nvPr/>
          </p:nvGrpSpPr>
          <p:grpSpPr>
            <a:xfrm>
              <a:off x="9763000" y="3229539"/>
              <a:ext cx="720000" cy="261805"/>
              <a:chOff x="8257312" y="2507011"/>
              <a:chExt cx="1697182" cy="23010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D450645-B04A-4A53-81B5-9FC8EAB97B84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6" name="실행 단추: 앞으로 또는 다음으로 이동 5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D328150-6F97-4C66-9985-055C8BD0F4CD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1E36AE3-7CD3-421D-A4D8-F696FD31FAFD}"/>
                </a:ext>
              </a:extLst>
            </p:cNvPr>
            <p:cNvGrpSpPr/>
            <p:nvPr/>
          </p:nvGrpSpPr>
          <p:grpSpPr>
            <a:xfrm>
              <a:off x="10614086" y="3229539"/>
              <a:ext cx="720000" cy="261805"/>
              <a:chOff x="8257312" y="2507011"/>
              <a:chExt cx="1697182" cy="230101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D2822EA-4355-4C1C-A081-AF7EE4182006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9" name="실행 단추: 앞으로 또는 다음으로 이동 5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C44FE36-7C4C-4F50-A825-437657610264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AA7A152-FADB-4D81-B1B1-A1B5BBAD8B4C}"/>
                </a:ext>
              </a:extLst>
            </p:cNvPr>
            <p:cNvGrpSpPr/>
            <p:nvPr/>
          </p:nvGrpSpPr>
          <p:grpSpPr>
            <a:xfrm>
              <a:off x="8257308" y="3595973"/>
              <a:ext cx="1368000" cy="261802"/>
              <a:chOff x="8257309" y="2481398"/>
              <a:chExt cx="1842655" cy="261802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35BF51BA-A430-48A0-8D48-661A68429CDC}"/>
                  </a:ext>
                </a:extLst>
              </p:cNvPr>
              <p:cNvSpPr/>
              <p:nvPr/>
            </p:nvSpPr>
            <p:spPr>
              <a:xfrm>
                <a:off x="8257309" y="2481398"/>
                <a:ext cx="1842655" cy="261802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운동 종목 </a:t>
                </a:r>
              </a:p>
            </p:txBody>
          </p:sp>
          <p:sp>
            <p:nvSpPr>
              <p:cNvPr id="62" name="실행 단추: 앞으로 또는 다음으로 이동 6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ABB5B2D0-BD3F-4FC0-BD44-E44C48CEF61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2C7F787-1176-47AB-8531-3806E902B6F4}"/>
                </a:ext>
              </a:extLst>
            </p:cNvPr>
            <p:cNvGrpSpPr/>
            <p:nvPr/>
          </p:nvGrpSpPr>
          <p:grpSpPr>
            <a:xfrm>
              <a:off x="9763000" y="3595969"/>
              <a:ext cx="720000" cy="261805"/>
              <a:chOff x="8257312" y="2507011"/>
              <a:chExt cx="1697182" cy="230101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5DC4BCC-6AD5-4C30-B18A-FB5BC7DB1E5E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중량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5" name="실행 단추: 앞으로 또는 다음으로 이동 6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C5FEE4B-F95A-41D6-ABB9-FACBC8A0D400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9AF0295-0FE5-4976-9F4B-F7B08534BD4F}"/>
                </a:ext>
              </a:extLst>
            </p:cNvPr>
            <p:cNvGrpSpPr/>
            <p:nvPr/>
          </p:nvGrpSpPr>
          <p:grpSpPr>
            <a:xfrm>
              <a:off x="10614086" y="3595969"/>
              <a:ext cx="720000" cy="261805"/>
              <a:chOff x="8257312" y="2507011"/>
              <a:chExt cx="1697182" cy="230101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02401E56-A7A0-4891-AAC2-D9D4F951347B}"/>
                  </a:ext>
                </a:extLst>
              </p:cNvPr>
              <p:cNvSpPr/>
              <p:nvPr/>
            </p:nvSpPr>
            <p:spPr>
              <a:xfrm>
                <a:off x="8257312" y="2507011"/>
                <a:ext cx="1697182" cy="230101"/>
              </a:xfrm>
              <a:prstGeom prst="roundRect">
                <a:avLst/>
              </a:prstGeom>
              <a:solidFill>
                <a:srgbClr val="D3E1D4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횟수</a:t>
                </a:r>
                <a:endParaRPr lang="en-US" altLang="ko-KR" sz="13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8" name="실행 단추: 앞으로 또는 다음으로 이동 67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7B5D363-0769-487D-9E69-6B7BFBB63284}"/>
                  </a:ext>
                </a:extLst>
              </p:cNvPr>
              <p:cNvSpPr/>
              <p:nvPr/>
            </p:nvSpPr>
            <p:spPr>
              <a:xfrm rot="5400000">
                <a:off x="9698183" y="2522960"/>
                <a:ext cx="173182" cy="199457"/>
              </a:xfrm>
              <a:prstGeom prst="actionButtonForwardNext">
                <a:avLst/>
              </a:prstGeom>
              <a:solidFill>
                <a:srgbClr val="D3E1D4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6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832253" y="2877552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5366473" y="3075057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rgbClr val="7C8387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 n A</a:t>
            </a:r>
            <a:endParaRPr lang="ko-KR" altLang="en-US" sz="4000" b="1" spc="-150" dirty="0">
              <a:solidFill>
                <a:srgbClr val="7C8387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7222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 dirty="0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/>
                <a:ea typeface="굴림"/>
              </a:rPr>
              <a:t>웨이트 트레이닝이란? 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B03D94-2331-417B-88FE-5DC447B3436E}"/>
              </a:ext>
            </a:extLst>
          </p:cNvPr>
          <p:cNvGrpSpPr/>
          <p:nvPr/>
        </p:nvGrpSpPr>
        <p:grpSpPr>
          <a:xfrm>
            <a:off x="1098243" y="2672991"/>
            <a:ext cx="5003514" cy="3211711"/>
            <a:chOff x="1025703" y="2822308"/>
            <a:chExt cx="5003514" cy="3211711"/>
          </a:xfrm>
        </p:grpSpPr>
        <p:pic>
          <p:nvPicPr>
            <p:cNvPr id="5" name="그림 5" descr="스포츠, 사람, 운동기, 여성이(가) 표시된 사진&#10;&#10;자동 생성된 설명">
              <a:extLst>
                <a:ext uri="{FF2B5EF4-FFF2-40B4-BE49-F238E27FC236}">
                  <a16:creationId xmlns:a16="http://schemas.microsoft.com/office/drawing/2014/main" id="{8D4F8E37-D208-40B2-8E4B-7902512177A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703" y="2822308"/>
              <a:ext cx="4320000" cy="29514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6E4728-A4A8-46A9-A85D-1E3C5EABDCE6}"/>
                </a:ext>
              </a:extLst>
            </p:cNvPr>
            <p:cNvSpPr txBox="1"/>
            <p:nvPr/>
          </p:nvSpPr>
          <p:spPr>
            <a:xfrm>
              <a:off x="1025703" y="5803187"/>
              <a:ext cx="5003514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900" dirty="0" err="1">
                  <a:latin typeface="Gulim"/>
                </a:rPr>
                <a:t>출처:https</a:t>
              </a:r>
              <a:r>
                <a:rPr lang="en-US" altLang="ko-KR" sz="900">
                  <a:latin typeface="Gulim"/>
                </a:rPr>
                <a:t>://funshop1.akamaized.net/products/0000063607/636785033204692047.jpg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49C0D0-F952-4CDB-B572-C06AFCDD0EFA}"/>
              </a:ext>
            </a:extLst>
          </p:cNvPr>
          <p:cNvGrpSpPr/>
          <p:nvPr/>
        </p:nvGrpSpPr>
        <p:grpSpPr>
          <a:xfrm>
            <a:off x="6673964" y="2672418"/>
            <a:ext cx="6904232" cy="3212284"/>
            <a:chOff x="6417224" y="2673828"/>
            <a:chExt cx="6904232" cy="3212284"/>
          </a:xfrm>
        </p:grpSpPr>
        <p:pic>
          <p:nvPicPr>
            <p:cNvPr id="10" name="그림 10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A2EBE315-09F9-4E09-8868-74A4A300D4D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21" y="2673828"/>
              <a:ext cx="4320000" cy="2952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A611D7-9843-4864-AE64-605E29659E0C}"/>
                </a:ext>
              </a:extLst>
            </p:cNvPr>
            <p:cNvSpPr txBox="1"/>
            <p:nvPr/>
          </p:nvSpPr>
          <p:spPr>
            <a:xfrm>
              <a:off x="6417224" y="5655280"/>
              <a:ext cx="6904232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900" dirty="0" err="1">
                  <a:latin typeface="Gulim"/>
                </a:rPr>
                <a:t>출처:http</a:t>
              </a:r>
              <a:r>
                <a:rPr lang="en-US" altLang="ko-KR" sz="900" dirty="0">
                  <a:latin typeface="Gulim"/>
                </a:rPr>
                <a:t>://smartfitkorea.com/sfa0702.php?sfa7203=1094&amp;sfa7102=7&amp;sw01=&amp;sw99=&amp;page=1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0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 panose="020B0600000101010101" pitchFamily="50" charset="-127"/>
                <a:ea typeface="굴림" panose="020B0600000101010101" pitchFamily="50" charset="-127"/>
              </a:rPr>
              <a:t>웨이트 트레이닝의 기본 원리 </a:t>
            </a:r>
            <a:r>
              <a:rPr lang="en-US" altLang="ko-KR" sz="2800" spc="-15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800" spc="-150">
                <a:latin typeface="굴림" panose="020B0600000101010101" pitchFamily="50" charset="-127"/>
                <a:ea typeface="굴림" panose="020B0600000101010101" pitchFamily="50" charset="-127"/>
              </a:rPr>
              <a:t>점진적 과부하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241-0D46-4CF9-9E8A-C3C4F1EA8B95}"/>
              </a:ext>
            </a:extLst>
          </p:cNvPr>
          <p:cNvGrpSpPr/>
          <p:nvPr/>
        </p:nvGrpSpPr>
        <p:grpSpPr>
          <a:xfrm>
            <a:off x="2639906" y="2677558"/>
            <a:ext cx="6928246" cy="3388581"/>
            <a:chOff x="2769037" y="1291963"/>
            <a:chExt cx="6928246" cy="3388581"/>
          </a:xfrm>
        </p:grpSpPr>
        <p:pic>
          <p:nvPicPr>
            <p:cNvPr id="33" name="Picture 2" descr="근육 성장 원칙① 점진적 과부하의 법칙 : 네이버 블로그">
              <a:extLst>
                <a:ext uri="{FF2B5EF4-FFF2-40B4-BE49-F238E27FC236}">
                  <a16:creationId xmlns:a16="http://schemas.microsoft.com/office/drawing/2014/main" id="{0F5F5D4F-3014-4082-AFCD-44FFB4823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037" y="1291963"/>
              <a:ext cx="6928246" cy="33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055554-BF58-4372-8370-B555BC6E352A}"/>
                </a:ext>
              </a:extLst>
            </p:cNvPr>
            <p:cNvSpPr txBox="1"/>
            <p:nvPr/>
          </p:nvSpPr>
          <p:spPr>
            <a:xfrm>
              <a:off x="3051117" y="4440381"/>
              <a:ext cx="342888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https://m.blog.naver.com/mulgali/221772051925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1988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이전보다 더 강한 훈련이 필요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따라서 이전의 운동량을 알고 있어야 함 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운동 일지 작성은 효과적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CE94C6-8E65-44E9-B5E3-362B78811E8A}"/>
              </a:ext>
            </a:extLst>
          </p:cNvPr>
          <p:cNvGrpSpPr/>
          <p:nvPr/>
        </p:nvGrpSpPr>
        <p:grpSpPr>
          <a:xfrm>
            <a:off x="6862570" y="2768311"/>
            <a:ext cx="4775247" cy="3071013"/>
            <a:chOff x="7264352" y="2989984"/>
            <a:chExt cx="4775247" cy="3071013"/>
          </a:xfrm>
        </p:grpSpPr>
        <p:pic>
          <p:nvPicPr>
            <p:cNvPr id="3078" name="Picture 6" descr="허둥지둥 메모하는 일, 참 좋은 글쓰기 습관 - 오마이뉴스 모바일">
              <a:extLst>
                <a:ext uri="{FF2B5EF4-FFF2-40B4-BE49-F238E27FC236}">
                  <a16:creationId xmlns:a16="http://schemas.microsoft.com/office/drawing/2014/main" id="{74053092-A74D-4ECA-9013-0DE149EC5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352" y="2989984"/>
              <a:ext cx="4011323" cy="3004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3BF5F-58B2-4173-B022-FEDCEFC165DF}"/>
                </a:ext>
              </a:extLst>
            </p:cNvPr>
            <p:cNvSpPr txBox="1"/>
            <p:nvPr/>
          </p:nvSpPr>
          <p:spPr>
            <a:xfrm>
              <a:off x="7344640" y="5830165"/>
              <a:ext cx="469495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</a:t>
              </a:r>
              <a:r>
                <a:rPr lang="ko-KR" altLang="en-US" sz="900"/>
                <a:t>http://www.ohmynews.com/NWS_Web/View/at_pg.aspx?CNTN_CD=A0002550019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4800" b="1">
              <a:solidFill>
                <a:schemeClr val="accent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E5ACD77-60A7-42F4-B49C-74A73001AC30}"/>
              </a:ext>
            </a:extLst>
          </p:cNvPr>
          <p:cNvSpPr/>
          <p:nvPr/>
        </p:nvSpPr>
        <p:spPr>
          <a:xfrm>
            <a:off x="1498600" y="210726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422A62-F2C0-4B99-A1AF-665F3236982E}"/>
              </a:ext>
            </a:extLst>
          </p:cNvPr>
          <p:cNvCxnSpPr/>
          <p:nvPr/>
        </p:nvCxnSpPr>
        <p:spPr>
          <a:xfrm>
            <a:off x="534219" y="4094480"/>
            <a:ext cx="11139621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1259113" y="5547381"/>
            <a:ext cx="968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이들이 일지 작성을 통해 </a:t>
            </a:r>
            <a:r>
              <a:rPr lang="ko-KR" altLang="en-US" sz="2800" spc="-150" dirty="0">
                <a:highlight>
                  <a:srgbClr val="D3E1D4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효과적인 운동</a:t>
            </a:r>
            <a:r>
              <a:rPr lang="ko-KR" altLang="en-US" sz="28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을 할 수 있도록</a:t>
            </a:r>
            <a:endParaRPr lang="en-US" altLang="ko-KR" sz="28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444C6E-54A8-4BA4-979A-F1028EE7186E}"/>
              </a:ext>
            </a:extLst>
          </p:cNvPr>
          <p:cNvSpPr txBox="1"/>
          <p:nvPr/>
        </p:nvSpPr>
        <p:spPr>
          <a:xfrm>
            <a:off x="2365868" y="2248124"/>
            <a:ext cx="7460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highlight>
                  <a:srgbClr val="D3E1D4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웨이트 트레이닝</a:t>
            </a:r>
            <a:r>
              <a:rPr lang="ko-KR" altLang="en-US" sz="4000" spc="-150" dirty="0">
                <a:latin typeface="굴림" panose="020B0600000101010101" pitchFamily="50" charset="-127"/>
                <a:ea typeface="굴림" panose="020B0600000101010101" pitchFamily="50" charset="-127"/>
              </a:rPr>
              <a:t>에 관심이 있는 모두</a:t>
            </a:r>
            <a:endParaRPr lang="en-US" altLang="ko-KR" sz="4000" spc="-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E87211D-25D9-44FE-A514-8037FD934B0F}"/>
              </a:ext>
            </a:extLst>
          </p:cNvPr>
          <p:cNvSpPr/>
          <p:nvPr/>
        </p:nvSpPr>
        <p:spPr>
          <a:xfrm>
            <a:off x="5629510" y="3822612"/>
            <a:ext cx="949037" cy="1249992"/>
          </a:xfrm>
          <a:prstGeom prst="downArrow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7703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0399" y="3284974"/>
            <a:ext cx="40016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spc="-30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어플리케이션의 주요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D3E1D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6600" b="1" dirty="0">
              <a:solidFill>
                <a:srgbClr val="D3E1D4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D3E1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77058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기능  소개  </a:t>
            </a:r>
            <a:r>
              <a:rPr lang="ko-KR" altLang="en-US" sz="2000" b="1" spc="-300" dirty="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- 운동 일지의 구성</a:t>
            </a:r>
            <a:endParaRPr lang="ko-KR" altLang="en-US" sz="2000" b="1" spc="-300" dirty="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251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360000" y="1527291"/>
            <a:ext cx="775876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부위</a:t>
            </a:r>
            <a:endParaRPr lang="ko-KR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날짜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운동 루틴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spc="-150">
                <a:latin typeface="굴림"/>
                <a:ea typeface="굴림"/>
              </a:rPr>
              <a:t>반복 횟수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ko-KR" altLang="en-US" sz="2800" spc="-150">
              <a:latin typeface="굴림"/>
              <a:ea typeface="굴림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DCDF0-2B20-444B-9303-FBFD36622ACB}"/>
              </a:ext>
            </a:extLst>
          </p:cNvPr>
          <p:cNvSpPr txBox="1"/>
          <p:nvPr/>
        </p:nvSpPr>
        <p:spPr>
          <a:xfrm>
            <a:off x="4162771" y="3227320"/>
            <a:ext cx="7662675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500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내가</a:t>
            </a:r>
            <a:r>
              <a:rPr lang="en-US" altLang="ko-KR" sz="500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 </a:t>
            </a:r>
            <a:r>
              <a:rPr lang="en-US" altLang="ko-KR" sz="500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쓰던</a:t>
            </a:r>
            <a:r>
              <a:rPr lang="en-US" altLang="ko-KR" sz="500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 </a:t>
            </a:r>
            <a:r>
              <a:rPr lang="en-US" altLang="ko-KR" sz="500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일지</a:t>
            </a:r>
            <a:r>
              <a:rPr lang="en-US" altLang="ko-KR" sz="500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 </a:t>
            </a:r>
            <a:r>
              <a:rPr lang="en-US" altLang="ko-KR" sz="500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사진</a:t>
            </a:r>
            <a:r>
              <a:rPr lang="en-US" altLang="ko-KR" sz="500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 </a:t>
            </a:r>
            <a:r>
              <a:rPr lang="en-US" altLang="ko-KR" sz="5000" err="1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첨부</a:t>
            </a:r>
            <a:r>
              <a:rPr lang="en-US" altLang="ko-KR" sz="5000">
                <a:solidFill>
                  <a:schemeClr val="accent4">
                    <a:lumMod val="50000"/>
                  </a:schemeClr>
                </a:solidFill>
                <a:latin typeface="굴림"/>
                <a:ea typeface="굴림"/>
              </a:rPr>
              <a:t> </a:t>
            </a:r>
            <a:endParaRPr lang="en-US" altLang="ko-KR" sz="5000">
              <a:solidFill>
                <a:schemeClr val="accent4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8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336</Words>
  <Application>Microsoft Office PowerPoint</Application>
  <PresentationFormat>와이드스크린</PresentationFormat>
  <Paragraphs>129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굴림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Kwon CheolHyeon</cp:lastModifiedBy>
  <cp:revision>4</cp:revision>
  <dcterms:created xsi:type="dcterms:W3CDTF">2020-12-13T00:02:47Z</dcterms:created>
  <dcterms:modified xsi:type="dcterms:W3CDTF">2021-10-21T10:55:26Z</dcterms:modified>
</cp:coreProperties>
</file>